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0B7E37-2487-4C42-9DFE-37A8CE332EEC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9B6CB2-C6BD-484B-95CC-47DBBA304DBD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1010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C62973-97AB-4414-A2E9-6B35C191A7E8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A79164-99E1-4422-9684-BD8C7A5DC88A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0785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B95538-4E76-4AA5-BDB3-A8B74D98813B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13ECA5-20DC-41E3-9FC5-4EBCA85A709B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1370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11D8E2-0546-4393-A9D0-F2F4B8E3FF63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899853-0C66-420A-BBD1-E2C28410E71A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7333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BA0270-1E0D-4240-9896-36912EC6D2D0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D4593B-90F3-439A-A0C3-1DFC6EFA75EB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7094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0A688B-0EF4-4FD7-A55C-86BFD3958DDB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53319E-1AAB-4936-9641-CBF6D77A412F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320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3ACD27-C3DD-4B7F-90AB-48BBDB44E5BD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AAA330-BA37-4065-9A9B-73C887140646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5741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89247D-3242-4373-A98E-90A2D1782058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C41349-3038-402B-9018-2AAE25AFC507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1629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700277-4B1F-4034-92D3-0429D7C43045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E210C0-23E9-45E1-ADE2-EA4E9C5E455E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8710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50B285-3651-41BD-A21D-6DE8E8D99199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C687A0-9CB5-4CAF-8137-018D5C47C7A0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3867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de-AT" sz="3200"/>
            </a:lvl1pPr>
          </a:lstStyle>
          <a:p>
            <a:pPr lvl="0"/>
            <a:endParaRPr lang="de-A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91F967-3131-47BE-8330-A41DFF2A2070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0EA5AF-00B2-4B65-992B-04A2580D1360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0452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28183AD-49DD-4A26-A4AA-C08CA678A1E1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B6A1765-24B9-424C-8C75-82C1144F651C}" type="slidenum"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995522"/>
          </a:xfrm>
        </p:spPr>
        <p:txBody>
          <a:bodyPr anchorCtr="1"/>
          <a:lstStyle/>
          <a:p>
            <a:endParaRPr lang="de-AT"/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>
          <a:xfrm>
            <a:off x="838203" y="2239347"/>
            <a:ext cx="10515600" cy="3937616"/>
          </a:xfrm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Vanja Davidovic</dc:creator>
  <cp:lastModifiedBy>Vanja Davidovic</cp:lastModifiedBy>
  <cp:revision>1</cp:revision>
  <dcterms:created xsi:type="dcterms:W3CDTF">2020-09-02T09:46:08Z</dcterms:created>
  <dcterms:modified xsi:type="dcterms:W3CDTF">2020-09-02T10:37:36Z</dcterms:modified>
</cp:coreProperties>
</file>